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60" r:id="rId2"/>
    <p:sldId id="257" r:id="rId3"/>
    <p:sldId id="265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13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4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511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208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914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086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5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83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21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40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09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9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2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46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9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7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0CEB6-79A5-408D-A474-5AD952541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60" y="2884213"/>
            <a:ext cx="9294921" cy="2969417"/>
          </a:xfrm>
        </p:spPr>
        <p:txBody>
          <a:bodyPr/>
          <a:lstStyle/>
          <a:p>
            <a:pPr algn="ctr"/>
            <a:r>
              <a:rPr lang="fr-CA" sz="4800" i="1" dirty="0"/>
              <a:t>Une pratique tournée vers l’avenir ; les nouveautés en pharmacothérapie dentaire</a:t>
            </a:r>
            <a:br>
              <a:rPr lang="fr-CA" sz="3600" dirty="0"/>
            </a:br>
            <a:br>
              <a:rPr lang="fr-CA" sz="3600" dirty="0"/>
            </a:br>
            <a:endParaRPr lang="fr-CA" sz="3200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3641C4B-DA30-4807-9505-B86F84597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1467" y="1217434"/>
            <a:ext cx="8569064" cy="861420"/>
          </a:xfrm>
        </p:spPr>
        <p:txBody>
          <a:bodyPr>
            <a:normAutofit/>
          </a:bodyPr>
          <a:lstStyle/>
          <a:p>
            <a:pPr algn="ctr"/>
            <a:r>
              <a:rPr lang="fr-CA" sz="2400" dirty="0"/>
              <a:t>Tournée de l’ordre 2022-2023</a:t>
            </a:r>
          </a:p>
        </p:txBody>
      </p:sp>
    </p:spTree>
    <p:extLst>
      <p:ext uri="{BB962C8B-B14F-4D97-AF65-F5344CB8AC3E}">
        <p14:creationId xmlns:p14="http://schemas.microsoft.com/office/powerpoint/2010/main" val="408489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C6C93-191E-42AC-80BB-8AF42037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Tournée de l’Ordre 2022-2023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23E292-0825-4A73-8621-4405BD0F4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119" y="3109527"/>
            <a:ext cx="9737947" cy="3416300"/>
          </a:xfrm>
        </p:spPr>
        <p:txBody>
          <a:bodyPr>
            <a:normAutofit/>
          </a:bodyPr>
          <a:lstStyle/>
          <a:p>
            <a:r>
              <a:rPr lang="fr-CA" sz="2000" dirty="0"/>
              <a:t>En mode virtuel, plateforme zoom</a:t>
            </a:r>
          </a:p>
          <a:p>
            <a:r>
              <a:rPr lang="fr-CA" sz="2000" dirty="0"/>
              <a:t>Durée: 3,5 heures, incluant les questions</a:t>
            </a:r>
          </a:p>
          <a:p>
            <a:r>
              <a:rPr lang="fr-CA" sz="2000" dirty="0"/>
              <a:t>Conférenciers: Dre Annie-Claude Valcourt, Dre Mélinda Paris, M. Martin Darisse(présents en trio à toutes les présentations)</a:t>
            </a:r>
          </a:p>
          <a:p>
            <a:r>
              <a:rPr lang="fr-CA" sz="2000" dirty="0"/>
              <a:t>Sujet: la pharmacothérapie</a:t>
            </a:r>
          </a:p>
          <a:p>
            <a:r>
              <a:rPr lang="fr-CA" sz="2000" dirty="0"/>
              <a:t>Offrir cette conférence à 5 reprises (soit 4 en français et 1 en anglais)</a:t>
            </a:r>
          </a:p>
        </p:txBody>
      </p:sp>
    </p:spTree>
    <p:extLst>
      <p:ext uri="{BB962C8B-B14F-4D97-AF65-F5344CB8AC3E}">
        <p14:creationId xmlns:p14="http://schemas.microsoft.com/office/powerpoint/2010/main" val="376361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60784-43EA-4632-931A-E79F46DD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Sujets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79D252-E961-4E9D-8164-A9EFDC30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972949"/>
            <a:ext cx="8825659" cy="3416300"/>
          </a:xfrm>
        </p:spPr>
        <p:txBody>
          <a:bodyPr>
            <a:normAutofit/>
          </a:bodyPr>
          <a:lstStyle/>
          <a:p>
            <a:pPr algn="l"/>
            <a:r>
              <a:rPr lang="fr-CA" sz="1800" b="0" i="0" u="none" strike="noStrike" baseline="0" dirty="0">
                <a:latin typeface="Dubai-Regular"/>
              </a:rPr>
              <a:t>Nouveautés à aborder :</a:t>
            </a:r>
          </a:p>
          <a:p>
            <a:pPr lvl="1"/>
            <a:r>
              <a:rPr lang="fr-CA" b="0" i="0" u="none" strike="noStrike" baseline="0" dirty="0">
                <a:latin typeface="Dubai-Regular"/>
              </a:rPr>
              <a:t>Nouvelle publication de mai 2021 sur l’antibioprophylaxie (publication de l’AHA)</a:t>
            </a:r>
          </a:p>
          <a:p>
            <a:pPr lvl="1"/>
            <a:r>
              <a:rPr lang="fr-CA" b="0" i="0" u="none" strike="noStrike" baseline="0" dirty="0">
                <a:latin typeface="Dubai-Regular"/>
              </a:rPr>
              <a:t>Nouvelle publication de novembre 2019 sur les traitements antibiotiques et l’</a:t>
            </a:r>
            <a:r>
              <a:rPr lang="fr-CA" b="0" i="0" u="none" strike="noStrike" baseline="0" dirty="0" err="1">
                <a:latin typeface="Dubai-Regular"/>
              </a:rPr>
              <a:t>antibiogouvernance</a:t>
            </a:r>
            <a:r>
              <a:rPr lang="fr-CA" b="0" i="0" u="none" strike="noStrike" baseline="0" dirty="0">
                <a:latin typeface="Dubai-Regular"/>
              </a:rPr>
              <a:t> (publication de l’ADA)</a:t>
            </a:r>
          </a:p>
          <a:p>
            <a:pPr lvl="1"/>
            <a:r>
              <a:rPr lang="fr-CA" b="0" i="0" u="none" strike="noStrike" baseline="0" dirty="0">
                <a:latin typeface="Dubai-Regular"/>
              </a:rPr>
              <a:t>Nouvelles mises-à-jour sur la gestion peropératoire des anticoagulants oraux de août 2021 et septembre 2021 (publications de </a:t>
            </a:r>
            <a:r>
              <a:rPr lang="fr-CA" b="0" i="0" u="none" strike="noStrike" baseline="0" dirty="0" err="1">
                <a:latin typeface="Dubai-Regular"/>
              </a:rPr>
              <a:t>Thrombosis</a:t>
            </a:r>
            <a:r>
              <a:rPr lang="fr-CA" b="0" i="0" u="none" strike="noStrike" baseline="0" dirty="0">
                <a:latin typeface="Dubai-Regular"/>
              </a:rPr>
              <a:t> Canada et IUCPQ)</a:t>
            </a:r>
          </a:p>
          <a:p>
            <a:pPr lvl="1"/>
            <a:r>
              <a:rPr lang="fr-CA" b="0" i="0" u="none" strike="noStrike" baseline="0" dirty="0">
                <a:latin typeface="Dubai-Regular"/>
              </a:rPr>
              <a:t>Gestion peropératoire des agents </a:t>
            </a:r>
            <a:r>
              <a:rPr lang="fr-CA" b="0" i="0" u="none" strike="noStrike" baseline="0" dirty="0" err="1">
                <a:latin typeface="Dubai-Regular"/>
              </a:rPr>
              <a:t>antirésorptifs</a:t>
            </a:r>
            <a:r>
              <a:rPr lang="fr-CA" b="0" i="0" u="none" strike="noStrike" baseline="0" dirty="0">
                <a:latin typeface="Dubai-Regular"/>
              </a:rPr>
              <a:t> selon les données disponibles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D28DD1-D831-4D0D-A7E6-B00E0C493619}"/>
              </a:ext>
            </a:extLst>
          </p:cNvPr>
          <p:cNvSpPr txBox="1"/>
          <p:nvPr/>
        </p:nvSpPr>
        <p:spPr>
          <a:xfrm>
            <a:off x="428347" y="6389249"/>
            <a:ext cx="11112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400" dirty="0">
                <a:solidFill>
                  <a:srgbClr val="3494BA"/>
                </a:solidFill>
              </a:rPr>
              <a:t>Tournée de l’Ordre 2022-2023:  Une pratique tournée vers l’avenir ; les nouveautés en pharmacothérapie dentaire  </a:t>
            </a:r>
          </a:p>
        </p:txBody>
      </p:sp>
    </p:spTree>
    <p:extLst>
      <p:ext uri="{BB962C8B-B14F-4D97-AF65-F5344CB8AC3E}">
        <p14:creationId xmlns:p14="http://schemas.microsoft.com/office/powerpoint/2010/main" val="12284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15CFE-9F58-4158-8022-D4C42562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Conférenciers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F42EBB-D58F-4701-80DC-198B6C5FF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Dre Annie-Claude Valcourt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D43322-00AF-4394-8255-74324DF64DE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fr-CA" sz="1300" dirty="0"/>
              <a:t>La docteure Annie-Claude Valcourt est professeure agrégée à la FMD de l’Université Laval. Elle participe à l’enseignement du 1er et 2e cycle en chirurgie en plus de pratiquer en bureau privé et en milieu hospitalier.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D9F7A4-0F34-44C8-A617-24315F3E1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22495" y="2315370"/>
            <a:ext cx="3147009" cy="576262"/>
          </a:xfrm>
        </p:spPr>
        <p:txBody>
          <a:bodyPr/>
          <a:lstStyle/>
          <a:p>
            <a:r>
              <a:rPr lang="fr-CA" dirty="0"/>
              <a:t>M. Martin Darisse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13B7F61-35EF-40EF-8D63-6686924CB2F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463" y="2946454"/>
            <a:ext cx="3147009" cy="2847293"/>
          </a:xfrm>
        </p:spPr>
        <p:txBody>
          <a:bodyPr>
            <a:normAutofit/>
          </a:bodyPr>
          <a:lstStyle/>
          <a:p>
            <a:r>
              <a:rPr lang="fr-CA" sz="1300" dirty="0"/>
              <a:t>Monsieur Martin Darisse est pharmacien. Il a aussi fait des études en médecine dentaire et au deuxième cycle en pharmacie. Intéressé par l’enseignement, il est chargé de cours en pharmacie et également en médecine dentaire à l’Université Laval.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2CFAB84-0211-496D-8B02-6FAB85EB1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135" y="2315370"/>
            <a:ext cx="3145730" cy="576262"/>
          </a:xfrm>
        </p:spPr>
        <p:txBody>
          <a:bodyPr/>
          <a:lstStyle/>
          <a:p>
            <a:r>
              <a:rPr lang="fr-CA" dirty="0"/>
              <a:t>Dre Mélinda Paris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07D664B-E3C7-4450-BFCF-3124B007351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8329" y="2946453"/>
            <a:ext cx="3145536" cy="2847293"/>
          </a:xfrm>
        </p:spPr>
        <p:txBody>
          <a:bodyPr>
            <a:normAutofit/>
          </a:bodyPr>
          <a:lstStyle/>
          <a:p>
            <a:r>
              <a:rPr lang="fr-CA" sz="1300" dirty="0"/>
              <a:t>La docteure Mélinda Paris est chirurgienne buccale et maxillo-faciale au Centre Hospitalier Universitaire de Québec et exerce en privé dans la région de Québec. Elle est professeure adjointe à la faculté de médecine dentaire de l’Université Laval.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86AC1F-DF24-416C-B1A2-EF72EF02A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798" y="5031746"/>
            <a:ext cx="2086377" cy="14980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906762-8741-4D41-93C5-3AAF775A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992" y="5031746"/>
            <a:ext cx="1468192" cy="15110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04345A6-7AFE-4F45-A2E1-8DAB7D446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632" y="5031746"/>
            <a:ext cx="2086377" cy="14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C9F05-AE85-43D4-A07D-3160A45F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Dates des conférences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0B7CA9-71C9-4C0A-9695-1A1445ED6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7012502" cy="3416300"/>
          </a:xfrm>
        </p:spPr>
        <p:txBody>
          <a:bodyPr/>
          <a:lstStyle/>
          <a:p>
            <a:r>
              <a:rPr lang="fr-CA" dirty="0"/>
              <a:t>28 octobre 2022</a:t>
            </a:r>
          </a:p>
          <a:p>
            <a:r>
              <a:rPr lang="fr-CA" dirty="0"/>
              <a:t>11 novembre 2022</a:t>
            </a:r>
          </a:p>
          <a:p>
            <a:r>
              <a:rPr lang="fr-CA" dirty="0"/>
              <a:t>2 décembre 2022</a:t>
            </a:r>
          </a:p>
          <a:p>
            <a:r>
              <a:rPr lang="fr-CA" dirty="0"/>
              <a:t>13 janvier 2023</a:t>
            </a:r>
          </a:p>
          <a:p>
            <a:r>
              <a:rPr lang="fr-CA" dirty="0"/>
              <a:t>17 mars 2023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A45A621-01D9-45C2-B85D-9583179D4BE7}"/>
              </a:ext>
            </a:extLst>
          </p:cNvPr>
          <p:cNvSpPr/>
          <p:nvPr/>
        </p:nvSpPr>
        <p:spPr>
          <a:xfrm>
            <a:off x="7199791" y="2603500"/>
            <a:ext cx="4554244" cy="222829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En regroupant les sociétés dentaires, il y aura environ </a:t>
            </a:r>
            <a:r>
              <a:rPr lang="fr-CA" b="1" dirty="0"/>
              <a:t>500 participants </a:t>
            </a:r>
            <a:r>
              <a:rPr lang="fr-CA" dirty="0"/>
              <a:t>par conférence.</a:t>
            </a:r>
          </a:p>
        </p:txBody>
      </p:sp>
    </p:spTree>
    <p:extLst>
      <p:ext uri="{BB962C8B-B14F-4D97-AF65-F5344CB8AC3E}">
        <p14:creationId xmlns:p14="http://schemas.microsoft.com/office/powerpoint/2010/main" val="1386709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242</TotalTime>
  <Words>321</Words>
  <Application>Microsoft Office PowerPoint</Application>
  <PresentationFormat>Grand écran</PresentationFormat>
  <Paragraphs>29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Dubai-Regular</vt:lpstr>
      <vt:lpstr>Wingdings 3</vt:lpstr>
      <vt:lpstr>Salle d’ions</vt:lpstr>
      <vt:lpstr>Une pratique tournée vers l’avenir ; les nouveautés en pharmacothérapie dentaire  </vt:lpstr>
      <vt:lpstr>Tournée de l’Ordre 2022-2023</vt:lpstr>
      <vt:lpstr>Sujets</vt:lpstr>
      <vt:lpstr>Conférenciers</vt:lpstr>
      <vt:lpstr>Dates des conférences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Veronic Deschênes</dc:creator>
  <cp:lastModifiedBy>Société Dentaire de Québec</cp:lastModifiedBy>
  <cp:revision>13</cp:revision>
  <dcterms:created xsi:type="dcterms:W3CDTF">2021-05-11T12:31:51Z</dcterms:created>
  <dcterms:modified xsi:type="dcterms:W3CDTF">2022-06-08T18:58:59Z</dcterms:modified>
</cp:coreProperties>
</file>